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D3BD3-F3C3-420E-A7CA-A8B2FCFC8B5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ECC6E-B3F0-44B6-9BDA-EC136953A2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17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D3BD3-F3C3-420E-A7CA-A8B2FCFC8B5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ECC6E-B3F0-44B6-9BDA-EC136953A2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736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D3BD3-F3C3-420E-A7CA-A8B2FCFC8B5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ECC6E-B3F0-44B6-9BDA-EC136953A2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5420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D3BD3-F3C3-420E-A7CA-A8B2FCFC8B5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ECC6E-B3F0-44B6-9BDA-EC136953A2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061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D3BD3-F3C3-420E-A7CA-A8B2FCFC8B5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ECC6E-B3F0-44B6-9BDA-EC136953A2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612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D3BD3-F3C3-420E-A7CA-A8B2FCFC8B5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ECC6E-B3F0-44B6-9BDA-EC136953A2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6909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D3BD3-F3C3-420E-A7CA-A8B2FCFC8B5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ECC6E-B3F0-44B6-9BDA-EC136953A2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764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D3BD3-F3C3-420E-A7CA-A8B2FCFC8B5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ECC6E-B3F0-44B6-9BDA-EC136953A2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8051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D3BD3-F3C3-420E-A7CA-A8B2FCFC8B5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ECC6E-B3F0-44B6-9BDA-EC136953A2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509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D3BD3-F3C3-420E-A7CA-A8B2FCFC8B5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ECC6E-B3F0-44B6-9BDA-EC136953A2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7879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D3BD3-F3C3-420E-A7CA-A8B2FCFC8B5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ECC6E-B3F0-44B6-9BDA-EC136953A2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462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3D3BD3-F3C3-420E-A7CA-A8B2FCFC8B5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8ECC6E-B3F0-44B6-9BDA-EC136953A2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687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2E905AC-626E-56A5-235B-498F5D7C37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68C33FEC-6351-005E-B33F-BC5065329E37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979998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10890EBF-BF40-26DB-59BA-D2BFEF926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752ABA4F-990B-C807-D180-93F74335BCE8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489109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8FA2011-472F-6AD1-D416-8CF0D9F91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BC66E105-0E26-98E7-F8A8-E979C74A6CF3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612250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2026-06-01T08:23:46Z</dcterms:created>
  <dcterms:modified xsi:type="dcterms:W3CDTF">2026-06-01T08:24:47Z</dcterms:modified>
</cp:coreProperties>
</file>